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A90A-E227-41FE-9521-9FA40D096933}" type="datetimeFigureOut">
              <a:rPr lang="es-AR" smtClean="0"/>
              <a:t>15/6/2017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B74C-4ADE-46EC-A01B-21206856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25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A90A-E227-41FE-9521-9FA40D096933}" type="datetimeFigureOut">
              <a:rPr lang="es-AR" smtClean="0"/>
              <a:t>15/6/2017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B74C-4ADE-46EC-A01B-21206856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8267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A90A-E227-41FE-9521-9FA40D096933}" type="datetimeFigureOut">
              <a:rPr lang="es-AR" smtClean="0"/>
              <a:t>15/6/2017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B74C-4ADE-46EC-A01B-21206856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925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A90A-E227-41FE-9521-9FA40D096933}" type="datetimeFigureOut">
              <a:rPr lang="es-AR" smtClean="0"/>
              <a:t>15/6/2017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B74C-4ADE-46EC-A01B-21206856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935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A90A-E227-41FE-9521-9FA40D096933}" type="datetimeFigureOut">
              <a:rPr lang="es-AR" smtClean="0"/>
              <a:t>15/6/2017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B74C-4ADE-46EC-A01B-21206856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575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A90A-E227-41FE-9521-9FA40D096933}" type="datetimeFigureOut">
              <a:rPr lang="es-AR" smtClean="0"/>
              <a:t>15/6/2017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B74C-4ADE-46EC-A01B-21206856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233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A90A-E227-41FE-9521-9FA40D096933}" type="datetimeFigureOut">
              <a:rPr lang="es-AR" smtClean="0"/>
              <a:t>15/6/2017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B74C-4ADE-46EC-A01B-21206856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914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A90A-E227-41FE-9521-9FA40D096933}" type="datetimeFigureOut">
              <a:rPr lang="es-AR" smtClean="0"/>
              <a:t>15/6/2017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B74C-4ADE-46EC-A01B-21206856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869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A90A-E227-41FE-9521-9FA40D096933}" type="datetimeFigureOut">
              <a:rPr lang="es-AR" smtClean="0"/>
              <a:t>15/6/2017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B74C-4ADE-46EC-A01B-21206856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273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A90A-E227-41FE-9521-9FA40D096933}" type="datetimeFigureOut">
              <a:rPr lang="es-AR" smtClean="0"/>
              <a:t>15/6/2017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B74C-4ADE-46EC-A01B-21206856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683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A90A-E227-41FE-9521-9FA40D096933}" type="datetimeFigureOut">
              <a:rPr lang="es-AR" smtClean="0"/>
              <a:t>15/6/2017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7B74C-4ADE-46EC-A01B-21206856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926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3A90A-E227-41FE-9521-9FA40D096933}" type="datetimeFigureOut">
              <a:rPr lang="es-AR" smtClean="0"/>
              <a:t>15/6/2017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7B74C-4ADE-46EC-A01B-21206856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523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57577"/>
            <a:ext cx="9144000" cy="3232598"/>
          </a:xfrm>
        </p:spPr>
        <p:txBody>
          <a:bodyPr>
            <a:noAutofit/>
          </a:bodyPr>
          <a:lstStyle/>
          <a:p>
            <a:r>
              <a:rPr lang="es-AR" sz="3200" b="1" i="1" dirty="0"/>
              <a:t>"Hombre, ¿eres capaz de ser justo? Una mujer te hace esta pregunta, al menos no le quitarás ese derecho. Dime, ¿quién te ha dado el soberano poder de oprimir a mi sexo</a:t>
            </a:r>
            <a:r>
              <a:rPr lang="es-AR" sz="3200" b="1" i="1" dirty="0" smtClean="0"/>
              <a:t>?"</a:t>
            </a:r>
            <a:endParaRPr lang="es-A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b="1" i="1" dirty="0" smtClean="0"/>
              <a:t>Declaración de los Derechos de la Mujer y la Ciudadana, 1791.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8295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8823"/>
          </a:xfrm>
        </p:spPr>
        <p:txBody>
          <a:bodyPr>
            <a:normAutofit/>
          </a:bodyPr>
          <a:lstStyle/>
          <a:p>
            <a:pPr algn="ctr"/>
            <a:r>
              <a:rPr lang="es-AR" sz="3600" b="1" dirty="0" smtClean="0"/>
              <a:t>Algunos principios de la Declaración</a:t>
            </a:r>
            <a:endParaRPr lang="es-AR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93948"/>
            <a:ext cx="10515600" cy="5267459"/>
          </a:xfrm>
        </p:spPr>
        <p:txBody>
          <a:bodyPr>
            <a:noAutofit/>
          </a:bodyPr>
          <a:lstStyle/>
          <a:p>
            <a:pPr algn="just"/>
            <a:r>
              <a:rPr lang="es-AR" sz="2000" b="1" dirty="0"/>
              <a:t>1</a:t>
            </a:r>
            <a:r>
              <a:rPr lang="es-AR" sz="2000" dirty="0"/>
              <a:t> - La mujer nace libre y </a:t>
            </a:r>
            <a:r>
              <a:rPr lang="es-AR" sz="2000" b="1" dirty="0">
                <a:solidFill>
                  <a:srgbClr val="FF0000"/>
                </a:solidFill>
              </a:rPr>
              <a:t>permanece igual al hombre </a:t>
            </a:r>
            <a:r>
              <a:rPr lang="es-AR" sz="2000" dirty="0"/>
              <a:t>en derechos. </a:t>
            </a:r>
          </a:p>
          <a:p>
            <a:pPr algn="just"/>
            <a:r>
              <a:rPr lang="es-AR" sz="2000" b="1" dirty="0" smtClean="0"/>
              <a:t>4</a:t>
            </a:r>
            <a:r>
              <a:rPr lang="es-AR" sz="2000" dirty="0"/>
              <a:t> - La libertad y la </a:t>
            </a:r>
            <a:r>
              <a:rPr lang="es-AR" sz="2000" u="sng" dirty="0"/>
              <a:t>justicia</a:t>
            </a:r>
            <a:r>
              <a:rPr lang="es-AR" sz="2000" dirty="0"/>
              <a:t> consisten en devolver todo lo que pertenece a los otros; así, el ejercicio de los </a:t>
            </a:r>
            <a:r>
              <a:rPr lang="es-AR" sz="2000" b="1" dirty="0">
                <a:solidFill>
                  <a:srgbClr val="FF0000"/>
                </a:solidFill>
              </a:rPr>
              <a:t>derechos naturales de la mujer sólo tiene por límites la tiranía perpetua que el hombre le opone</a:t>
            </a:r>
            <a:r>
              <a:rPr lang="es-AR" sz="2000" dirty="0"/>
              <a:t>; estos límites deben ser corregidos por las leyes de la naturaleza y de la razón.</a:t>
            </a:r>
          </a:p>
          <a:p>
            <a:pPr algn="just"/>
            <a:r>
              <a:rPr lang="es-AR" sz="2000" b="1" dirty="0"/>
              <a:t>6</a:t>
            </a:r>
            <a:r>
              <a:rPr lang="es-AR" sz="2000" dirty="0"/>
              <a:t> - La ley debe ser la expresión de la voluntad general; todas las Ciudadanas y Ciudadanos deben participar en su formación personalmente o por medio de sus representantes. Debe ser la misma para todos; </a:t>
            </a:r>
            <a:r>
              <a:rPr lang="es-AR" sz="2000" b="1" dirty="0">
                <a:solidFill>
                  <a:srgbClr val="FF0000"/>
                </a:solidFill>
              </a:rPr>
              <a:t>todas las ciudadanas y todos los ciudadanos, por ser iguales a sus ojos, deben ser igualmente admisibles a todas las dignidades, puestos y empleos públicos, según sus capacidades y sin más distinción que la de sus virtudes y sus talentos.</a:t>
            </a:r>
            <a:r>
              <a:rPr lang="es-AR" sz="2000" dirty="0"/>
              <a:t> </a:t>
            </a:r>
          </a:p>
          <a:p>
            <a:pPr algn="just"/>
            <a:r>
              <a:rPr lang="es-AR" sz="2000" b="1" dirty="0"/>
              <a:t>7</a:t>
            </a:r>
            <a:r>
              <a:rPr lang="es-AR" sz="2000" dirty="0"/>
              <a:t> - Ninguna mujer se halla eximida de </a:t>
            </a:r>
            <a:r>
              <a:rPr lang="es-AR" sz="2000" b="1" dirty="0">
                <a:solidFill>
                  <a:srgbClr val="FF0000"/>
                </a:solidFill>
              </a:rPr>
              <a:t>ser acusada, detenida y encarcelada</a:t>
            </a:r>
            <a:r>
              <a:rPr lang="es-AR" sz="2000" dirty="0"/>
              <a:t> en los casos determinados por la Ley. Las mujeres obedecen como los hombres a esta Ley rigurosa</a:t>
            </a:r>
            <a:r>
              <a:rPr lang="es-AR" sz="2000" dirty="0" smtClean="0"/>
              <a:t>.</a:t>
            </a:r>
            <a:r>
              <a:rPr lang="es-AR" sz="2000" b="1" dirty="0" smtClean="0"/>
              <a:t> </a:t>
            </a:r>
            <a:endParaRPr lang="es-AR" sz="2000" dirty="0"/>
          </a:p>
          <a:p>
            <a:pPr algn="just"/>
            <a:r>
              <a:rPr lang="es-AR" sz="2000" b="1" dirty="0"/>
              <a:t>10</a:t>
            </a:r>
            <a:r>
              <a:rPr lang="es-AR" sz="2000" dirty="0"/>
              <a:t> - Nadie debe ser molestado por sus opiniones incluso fundamentales; </a:t>
            </a:r>
            <a:r>
              <a:rPr lang="es-AR" sz="2000" b="1" dirty="0">
                <a:solidFill>
                  <a:srgbClr val="FF0000"/>
                </a:solidFill>
              </a:rPr>
              <a:t>si la mujer tiene el derecho de subir al cadalso, debe tener también igualmente el de subir a la Tribuna con tal que sus manifestaciones no alteren el orden público</a:t>
            </a:r>
            <a:r>
              <a:rPr lang="es-AR" sz="2000" dirty="0"/>
              <a:t> establecido por la Ley.</a:t>
            </a:r>
          </a:p>
          <a:p>
            <a:pPr algn="just"/>
            <a:r>
              <a:rPr lang="es-AR" sz="2000" b="1" dirty="0"/>
              <a:t>16</a:t>
            </a:r>
            <a:r>
              <a:rPr lang="es-AR" sz="2000" dirty="0"/>
              <a:t> - La constitución es nula si </a:t>
            </a:r>
            <a:r>
              <a:rPr lang="es-AR" sz="2000" dirty="0">
                <a:solidFill>
                  <a:srgbClr val="FF0000"/>
                </a:solidFill>
              </a:rPr>
              <a:t>la mayoría de los individuos</a:t>
            </a:r>
            <a:r>
              <a:rPr lang="es-AR" sz="2000" dirty="0"/>
              <a:t> que componen la Nación no ha cooperado en su redacción.</a:t>
            </a:r>
          </a:p>
        </p:txBody>
      </p:sp>
    </p:spTree>
    <p:extLst>
      <p:ext uri="{BB962C8B-B14F-4D97-AF65-F5344CB8AC3E}">
        <p14:creationId xmlns:p14="http://schemas.microsoft.com/office/powerpoint/2010/main" val="373737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Autor ignorado –  1900 </a:t>
            </a:r>
            <a:r>
              <a:rPr lang="es-AR" dirty="0" err="1" smtClean="0"/>
              <a:t>aprox</a:t>
            </a:r>
            <a:endParaRPr lang="es-A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645" y="1690688"/>
            <a:ext cx="6516709" cy="46466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2114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1937 – Primera vez que las mujeres muestran las piernas en Toronto </a:t>
            </a:r>
            <a:endParaRPr lang="es-A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1825624"/>
            <a:ext cx="7467599" cy="4854575"/>
          </a:xfrm>
        </p:spPr>
      </p:pic>
    </p:spTree>
    <p:extLst>
      <p:ext uri="{BB962C8B-B14F-4D97-AF65-F5344CB8AC3E}">
        <p14:creationId xmlns:p14="http://schemas.microsoft.com/office/powerpoint/2010/main" val="286465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1967 – Primer maratonista mujer “por la fuerza” (K. </a:t>
            </a:r>
            <a:r>
              <a:rPr lang="es-AR" dirty="0" err="1" smtClean="0"/>
              <a:t>Switzer</a:t>
            </a:r>
            <a:r>
              <a:rPr lang="es-AR" dirty="0" smtClean="0"/>
              <a:t>, Olimpiadas en Inglaterra)</a:t>
            </a:r>
            <a:endParaRPr lang="es-A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874" y="1825625"/>
            <a:ext cx="6492251" cy="4351338"/>
          </a:xfrm>
        </p:spPr>
      </p:pic>
    </p:spTree>
    <p:extLst>
      <p:ext uri="{BB962C8B-B14F-4D97-AF65-F5344CB8AC3E}">
        <p14:creationId xmlns:p14="http://schemas.microsoft.com/office/powerpoint/2010/main" val="2392081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</TotalTime>
  <Words>96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"Hombre, ¿eres capaz de ser justo? Una mujer te hace esta pregunta, al menos no le quitarás ese derecho. Dime, ¿quién te ha dado el soberano poder de oprimir a mi sexo?"</vt:lpstr>
      <vt:lpstr>Algunos principios de la Declaración</vt:lpstr>
      <vt:lpstr>Autor ignorado –  1900 aprox</vt:lpstr>
      <vt:lpstr>1937 – Primera vez que las mujeres muestran las piernas en Toronto </vt:lpstr>
      <vt:lpstr>1967 – Primer maratonista mujer “por la fuerza” (K. Switzer, Olimpiadas en Inglaterra)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"Hombre, ¿eres capaz de ser justo? Una mujer te hace esta pregunta, al menos no le quitarás ese derecho. Dime, ¿quién te ha dado el soberano poder de oprimir a mi sexo?"</dc:title>
  <dc:creator>Ileana</dc:creator>
  <cp:lastModifiedBy>Ileana</cp:lastModifiedBy>
  <cp:revision>4</cp:revision>
  <dcterms:created xsi:type="dcterms:W3CDTF">2017-06-15T01:16:25Z</dcterms:created>
  <dcterms:modified xsi:type="dcterms:W3CDTF">2017-06-17T14:44:26Z</dcterms:modified>
</cp:coreProperties>
</file>